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hthoe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hthoe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hthoe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56" name="Rechthoe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hthoe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hthoe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hthoe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hoe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hthoe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hthoe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hthoe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hthoe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hthoe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e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echte verbindingslijn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grpSp>
        <p:nvGrpSpPr>
          <p:cNvPr id="14" name="Groe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echte verbindingslijn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echte verbindingslijn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hthoe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hthoe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EAFFDC-B70A-4D07-9405-1C3AC7DC0FCB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8E323A-8029-4056-B7CF-87AB1C51F98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latin typeface="Arial" pitchFamily="34" charset="0"/>
                <a:cs typeface="Arial" pitchFamily="34" charset="0"/>
              </a:rPr>
              <a:t>De ene koe is de andere niet en de ene liter melk is de andere niet!</a:t>
            </a:r>
            <a:endParaRPr lang="nl-N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r>
              <a:rPr lang="nl-NL" b="1" dirty="0" smtClean="0"/>
              <a:t>Onderhoudsbehoefte</a:t>
            </a:r>
            <a:endParaRPr lang="nl-NL" b="1" dirty="0" smtClean="0"/>
          </a:p>
          <a:p>
            <a:endParaRPr lang="nl-NL" b="1" dirty="0" smtClean="0"/>
          </a:p>
          <a:p>
            <a:r>
              <a:rPr lang="nl-NL" b="1" dirty="0" err="1" smtClean="0"/>
              <a:t>VEM-onderhoud</a:t>
            </a:r>
            <a:r>
              <a:rPr lang="nl-NL" b="1" dirty="0" smtClean="0"/>
              <a:t> = (6,45 * LG) + 1.265</a:t>
            </a:r>
            <a:endParaRPr lang="nl-NL" dirty="0" smtClean="0"/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LG het lichaamsgewicht is in kg</a:t>
            </a:r>
          </a:p>
          <a:p>
            <a:r>
              <a:rPr lang="nl-NL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Onderhoudsbehoefte van:</a:t>
            </a:r>
          </a:p>
          <a:p>
            <a:endParaRPr lang="nl-NL" dirty="0" smtClean="0"/>
          </a:p>
          <a:p>
            <a:r>
              <a:rPr lang="nl-NL" dirty="0" smtClean="0"/>
              <a:t>HF				650-750 kg			</a:t>
            </a:r>
          </a:p>
          <a:p>
            <a:r>
              <a:rPr lang="nl-NL" dirty="0" err="1" smtClean="0"/>
              <a:t>Fleckvieh</a:t>
            </a:r>
            <a:r>
              <a:rPr lang="nl-NL" dirty="0" smtClean="0"/>
              <a:t>		700-800 kg</a:t>
            </a:r>
          </a:p>
          <a:p>
            <a:r>
              <a:rPr lang="nl-NL" dirty="0" smtClean="0"/>
              <a:t>Noors roodvee		550-600 kg</a:t>
            </a:r>
          </a:p>
          <a:p>
            <a:r>
              <a:rPr lang="nl-NL" dirty="0" smtClean="0"/>
              <a:t>Jersey			440-450 kg</a:t>
            </a:r>
          </a:p>
          <a:p>
            <a:r>
              <a:rPr lang="nl-NL" dirty="0" smtClean="0"/>
              <a:t>Brown Swiss		550-650 kg</a:t>
            </a:r>
          </a:p>
          <a:p>
            <a:r>
              <a:rPr lang="nl-NL" dirty="0" err="1" smtClean="0"/>
              <a:t>Montbeliarde</a:t>
            </a:r>
            <a:r>
              <a:rPr lang="nl-NL" dirty="0" smtClean="0"/>
              <a:t>		700-800 kg</a:t>
            </a:r>
          </a:p>
          <a:p>
            <a:r>
              <a:rPr lang="nl-NL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 formule voor de omrekening naar meetmelk is:</a:t>
            </a:r>
          </a:p>
          <a:p>
            <a:r>
              <a:rPr lang="nl-NL" dirty="0" smtClean="0"/>
              <a:t>Meetmelk is melk met 4% vet en 3,3 % eiwit</a:t>
            </a:r>
            <a:r>
              <a:rPr lang="nl-NL" dirty="0" smtClean="0"/>
              <a:t> </a:t>
            </a:r>
          </a:p>
          <a:p>
            <a:endParaRPr lang="nl-NL" dirty="0" smtClean="0"/>
          </a:p>
          <a:p>
            <a:r>
              <a:rPr lang="nl-NL" dirty="0" smtClean="0"/>
              <a:t>Mm </a:t>
            </a:r>
            <a:r>
              <a:rPr lang="nl-NL" dirty="0" smtClean="0"/>
              <a:t>= [0,337 + (0,116 . % V) + (0,06 . % E)] . M.</a:t>
            </a:r>
          </a:p>
          <a:p>
            <a:r>
              <a:rPr lang="nl-NL" dirty="0" smtClean="0"/>
              <a:t> </a:t>
            </a:r>
          </a:p>
          <a:p>
            <a:r>
              <a:rPr lang="nl-NL" dirty="0" smtClean="0"/>
              <a:t>% V is % vet en % E is % eiwit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meetmelk zit er in de volgende melk: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5% vet en 4% eiwit</a:t>
            </a:r>
          </a:p>
          <a:p>
            <a:r>
              <a:rPr lang="nl-NL" dirty="0" smtClean="0"/>
              <a:t>3,5% vet en 3,2% eiwit</a:t>
            </a:r>
          </a:p>
          <a:p>
            <a:r>
              <a:rPr lang="nl-NL" dirty="0" smtClean="0"/>
              <a:t>4,2% vet en 3,5% eiwit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Energiebehoefte voor productie.</a:t>
            </a:r>
          </a:p>
          <a:p>
            <a:r>
              <a:rPr lang="nl-NL" dirty="0" smtClean="0"/>
              <a:t>Energiebehoefte </a:t>
            </a:r>
            <a:r>
              <a:rPr lang="nl-NL" dirty="0" smtClean="0"/>
              <a:t>1 kg meetmelk is:</a:t>
            </a:r>
          </a:p>
          <a:p>
            <a:pPr lvl="1"/>
            <a:r>
              <a:rPr lang="nl-NL" dirty="0" smtClean="0"/>
              <a:t>442 VEM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Bereken de energiebehoefte van de volgende melk:</a:t>
            </a:r>
          </a:p>
          <a:p>
            <a:pPr lvl="1"/>
            <a:r>
              <a:rPr lang="nl-NL" dirty="0" smtClean="0"/>
              <a:t>4,7% vet en 3,8% eiwit</a:t>
            </a:r>
          </a:p>
          <a:p>
            <a:pPr lvl="1"/>
            <a:r>
              <a:rPr lang="nl-NL" dirty="0" smtClean="0"/>
              <a:t>4,5% vet en 3,5% eiwit</a:t>
            </a:r>
          </a:p>
          <a:p>
            <a:pPr lvl="1"/>
            <a:r>
              <a:rPr lang="nl-NL" dirty="0" smtClean="0"/>
              <a:t>3,8% vet en 3,1% eiwit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507</TotalTime>
  <Words>128</Words>
  <Application>Microsoft Office PowerPoint</Application>
  <PresentationFormat>Diavoorstelling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Metro</vt:lpstr>
      <vt:lpstr>Voeding</vt:lpstr>
      <vt:lpstr>Voeding</vt:lpstr>
      <vt:lpstr>Voeding</vt:lpstr>
      <vt:lpstr>Voeding</vt:lpstr>
      <vt:lpstr>Voeding</vt:lpstr>
      <vt:lpstr>Voeding</vt:lpstr>
    </vt:vector>
  </TitlesOfParts>
  <Company>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aoc</dc:creator>
  <cp:lastModifiedBy>aoc</cp:lastModifiedBy>
  <cp:revision>3</cp:revision>
  <dcterms:created xsi:type="dcterms:W3CDTF">2011-09-12T06:06:56Z</dcterms:created>
  <dcterms:modified xsi:type="dcterms:W3CDTF">2011-11-21T13:28:13Z</dcterms:modified>
</cp:coreProperties>
</file>